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12192000" cy="5759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273D"/>
    <a:srgbClr val="D6B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68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63520-0761-4473-8768-DBA51879CC3B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1143000"/>
            <a:ext cx="653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A8450-2FC9-4ACF-A574-FBE147E59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40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143000"/>
            <a:ext cx="653415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A8450-2FC9-4ACF-A574-FBE147E599B8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512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2577"/>
            <a:ext cx="9144000" cy="2005142"/>
          </a:xfrm>
        </p:spPr>
        <p:txBody>
          <a:bodyPr anchor="b"/>
          <a:lstStyle>
            <a:lvl1pPr algn="ctr">
              <a:defRPr sz="503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25045"/>
            <a:ext cx="9144000" cy="1390533"/>
          </a:xfrm>
        </p:spPr>
        <p:txBody>
          <a:bodyPr/>
          <a:lstStyle>
            <a:lvl1pPr marL="0" indent="0" algn="ctr">
              <a:buNone/>
              <a:defRPr sz="2016"/>
            </a:lvl1pPr>
            <a:lvl2pPr marL="383957" indent="0" algn="ctr">
              <a:buNone/>
              <a:defRPr sz="1680"/>
            </a:lvl2pPr>
            <a:lvl3pPr marL="767913" indent="0" algn="ctr">
              <a:buNone/>
              <a:defRPr sz="1512"/>
            </a:lvl3pPr>
            <a:lvl4pPr marL="1151870" indent="0" algn="ctr">
              <a:buNone/>
              <a:defRPr sz="1344"/>
            </a:lvl4pPr>
            <a:lvl5pPr marL="1535826" indent="0" algn="ctr">
              <a:buNone/>
              <a:defRPr sz="1344"/>
            </a:lvl5pPr>
            <a:lvl6pPr marL="1919783" indent="0" algn="ctr">
              <a:buNone/>
              <a:defRPr sz="1344"/>
            </a:lvl6pPr>
            <a:lvl7pPr marL="2303739" indent="0" algn="ctr">
              <a:buNone/>
              <a:defRPr sz="1344"/>
            </a:lvl7pPr>
            <a:lvl8pPr marL="2687696" indent="0" algn="ctr">
              <a:buNone/>
              <a:defRPr sz="1344"/>
            </a:lvl8pPr>
            <a:lvl9pPr marL="3071652" indent="0" algn="ctr">
              <a:buNone/>
              <a:defRPr sz="1344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AEAF-23D8-414A-8617-1D00FE3399EF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146C-A191-4EFE-B960-DE4709D20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75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AEAF-23D8-414A-8617-1D00FE3399EF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146C-A191-4EFE-B960-DE4709D20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558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06637"/>
            <a:ext cx="2628900" cy="488086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6637"/>
            <a:ext cx="7734300" cy="488086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AEAF-23D8-414A-8617-1D00FE3399EF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146C-A191-4EFE-B960-DE4709D20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943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AEAF-23D8-414A-8617-1D00FE3399EF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146C-A191-4EFE-B960-DE4709D20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81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35864"/>
            <a:ext cx="10515600" cy="2395771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854300"/>
            <a:ext cx="10515600" cy="1259879"/>
          </a:xfrm>
        </p:spPr>
        <p:txBody>
          <a:bodyPr/>
          <a:lstStyle>
            <a:lvl1pPr marL="0" indent="0">
              <a:buNone/>
              <a:defRPr sz="2016">
                <a:solidFill>
                  <a:schemeClr val="tx1">
                    <a:tint val="82000"/>
                  </a:schemeClr>
                </a:solidFill>
              </a:defRPr>
            </a:lvl1pPr>
            <a:lvl2pPr marL="383957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2pPr>
            <a:lvl3pPr marL="767913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3pPr>
            <a:lvl4pPr marL="1151870" indent="0">
              <a:buNone/>
              <a:defRPr sz="1344">
                <a:solidFill>
                  <a:schemeClr val="tx1">
                    <a:tint val="82000"/>
                  </a:schemeClr>
                </a:solidFill>
              </a:defRPr>
            </a:lvl4pPr>
            <a:lvl5pPr marL="1535826" indent="0">
              <a:buNone/>
              <a:defRPr sz="1344">
                <a:solidFill>
                  <a:schemeClr val="tx1">
                    <a:tint val="82000"/>
                  </a:schemeClr>
                </a:solidFill>
              </a:defRPr>
            </a:lvl5pPr>
            <a:lvl6pPr marL="1919783" indent="0">
              <a:buNone/>
              <a:defRPr sz="1344">
                <a:solidFill>
                  <a:schemeClr val="tx1">
                    <a:tint val="82000"/>
                  </a:schemeClr>
                </a:solidFill>
              </a:defRPr>
            </a:lvl6pPr>
            <a:lvl7pPr marL="2303739" indent="0">
              <a:buNone/>
              <a:defRPr sz="1344">
                <a:solidFill>
                  <a:schemeClr val="tx1">
                    <a:tint val="82000"/>
                  </a:schemeClr>
                </a:solidFill>
              </a:defRPr>
            </a:lvl7pPr>
            <a:lvl8pPr marL="2687696" indent="0">
              <a:buNone/>
              <a:defRPr sz="1344">
                <a:solidFill>
                  <a:schemeClr val="tx1">
                    <a:tint val="82000"/>
                  </a:schemeClr>
                </a:solidFill>
              </a:defRPr>
            </a:lvl8pPr>
            <a:lvl9pPr marL="3071652" indent="0">
              <a:buNone/>
              <a:defRPr sz="134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AEAF-23D8-414A-8617-1D00FE3399EF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146C-A191-4EFE-B960-DE4709D20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452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33187"/>
            <a:ext cx="5181600" cy="365431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33187"/>
            <a:ext cx="5181600" cy="365431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AEAF-23D8-414A-8617-1D00FE3399EF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146C-A191-4EFE-B960-DE4709D20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3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06638"/>
            <a:ext cx="10515600" cy="111322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11865"/>
            <a:ext cx="5157787" cy="69193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3957" indent="0">
              <a:buNone/>
              <a:defRPr sz="1680" b="1"/>
            </a:lvl2pPr>
            <a:lvl3pPr marL="767913" indent="0">
              <a:buNone/>
              <a:defRPr sz="1512" b="1"/>
            </a:lvl3pPr>
            <a:lvl4pPr marL="1151870" indent="0">
              <a:buNone/>
              <a:defRPr sz="1344" b="1"/>
            </a:lvl4pPr>
            <a:lvl5pPr marL="1535826" indent="0">
              <a:buNone/>
              <a:defRPr sz="1344" b="1"/>
            </a:lvl5pPr>
            <a:lvl6pPr marL="1919783" indent="0">
              <a:buNone/>
              <a:defRPr sz="1344" b="1"/>
            </a:lvl6pPr>
            <a:lvl7pPr marL="2303739" indent="0">
              <a:buNone/>
              <a:defRPr sz="1344" b="1"/>
            </a:lvl7pPr>
            <a:lvl8pPr marL="2687696" indent="0">
              <a:buNone/>
              <a:defRPr sz="1344" b="1"/>
            </a:lvl8pPr>
            <a:lvl9pPr marL="3071652" indent="0">
              <a:buNone/>
              <a:defRPr sz="134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103799"/>
            <a:ext cx="5157787" cy="309437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11865"/>
            <a:ext cx="5183188" cy="69193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3957" indent="0">
              <a:buNone/>
              <a:defRPr sz="1680" b="1"/>
            </a:lvl2pPr>
            <a:lvl3pPr marL="767913" indent="0">
              <a:buNone/>
              <a:defRPr sz="1512" b="1"/>
            </a:lvl3pPr>
            <a:lvl4pPr marL="1151870" indent="0">
              <a:buNone/>
              <a:defRPr sz="1344" b="1"/>
            </a:lvl4pPr>
            <a:lvl5pPr marL="1535826" indent="0">
              <a:buNone/>
              <a:defRPr sz="1344" b="1"/>
            </a:lvl5pPr>
            <a:lvl6pPr marL="1919783" indent="0">
              <a:buNone/>
              <a:defRPr sz="1344" b="1"/>
            </a:lvl6pPr>
            <a:lvl7pPr marL="2303739" indent="0">
              <a:buNone/>
              <a:defRPr sz="1344" b="1"/>
            </a:lvl7pPr>
            <a:lvl8pPr marL="2687696" indent="0">
              <a:buNone/>
              <a:defRPr sz="1344" b="1"/>
            </a:lvl8pPr>
            <a:lvl9pPr marL="3071652" indent="0">
              <a:buNone/>
              <a:defRPr sz="134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03799"/>
            <a:ext cx="5183188" cy="309437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AEAF-23D8-414A-8617-1D00FE3399EF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146C-A191-4EFE-B960-DE4709D20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809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AEAF-23D8-414A-8617-1D00FE3399EF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146C-A191-4EFE-B960-DE4709D20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875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AEAF-23D8-414A-8617-1D00FE3399EF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146C-A191-4EFE-B960-DE4709D20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387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83963"/>
            <a:ext cx="3932237" cy="1343872"/>
          </a:xfrm>
        </p:spPr>
        <p:txBody>
          <a:bodyPr anchor="b"/>
          <a:lstStyle>
            <a:lvl1pPr>
              <a:defRPr sz="2687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29255"/>
            <a:ext cx="6172200" cy="4092942"/>
          </a:xfrm>
        </p:spPr>
        <p:txBody>
          <a:bodyPr/>
          <a:lstStyle>
            <a:lvl1pPr>
              <a:defRPr sz="2687"/>
            </a:lvl1pPr>
            <a:lvl2pPr>
              <a:defRPr sz="2351"/>
            </a:lvl2pPr>
            <a:lvl3pPr>
              <a:defRPr sz="2016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727835"/>
            <a:ext cx="3932237" cy="3201028"/>
          </a:xfrm>
        </p:spPr>
        <p:txBody>
          <a:bodyPr/>
          <a:lstStyle>
            <a:lvl1pPr marL="0" indent="0">
              <a:buNone/>
              <a:defRPr sz="1344"/>
            </a:lvl1pPr>
            <a:lvl2pPr marL="383957" indent="0">
              <a:buNone/>
              <a:defRPr sz="1176"/>
            </a:lvl2pPr>
            <a:lvl3pPr marL="767913" indent="0">
              <a:buNone/>
              <a:defRPr sz="1008"/>
            </a:lvl3pPr>
            <a:lvl4pPr marL="1151870" indent="0">
              <a:buNone/>
              <a:defRPr sz="840"/>
            </a:lvl4pPr>
            <a:lvl5pPr marL="1535826" indent="0">
              <a:buNone/>
              <a:defRPr sz="840"/>
            </a:lvl5pPr>
            <a:lvl6pPr marL="1919783" indent="0">
              <a:buNone/>
              <a:defRPr sz="840"/>
            </a:lvl6pPr>
            <a:lvl7pPr marL="2303739" indent="0">
              <a:buNone/>
              <a:defRPr sz="840"/>
            </a:lvl7pPr>
            <a:lvl8pPr marL="2687696" indent="0">
              <a:buNone/>
              <a:defRPr sz="840"/>
            </a:lvl8pPr>
            <a:lvl9pPr marL="3071652" indent="0">
              <a:buNone/>
              <a:defRPr sz="84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AEAF-23D8-414A-8617-1D00FE3399EF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146C-A191-4EFE-B960-DE4709D20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368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83963"/>
            <a:ext cx="3932237" cy="1343872"/>
          </a:xfrm>
        </p:spPr>
        <p:txBody>
          <a:bodyPr anchor="b"/>
          <a:lstStyle>
            <a:lvl1pPr>
              <a:defRPr sz="2687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829255"/>
            <a:ext cx="6172200" cy="4092942"/>
          </a:xfrm>
        </p:spPr>
        <p:txBody>
          <a:bodyPr anchor="t"/>
          <a:lstStyle>
            <a:lvl1pPr marL="0" indent="0">
              <a:buNone/>
              <a:defRPr sz="2687"/>
            </a:lvl1pPr>
            <a:lvl2pPr marL="383957" indent="0">
              <a:buNone/>
              <a:defRPr sz="2351"/>
            </a:lvl2pPr>
            <a:lvl3pPr marL="767913" indent="0">
              <a:buNone/>
              <a:defRPr sz="2016"/>
            </a:lvl3pPr>
            <a:lvl4pPr marL="1151870" indent="0">
              <a:buNone/>
              <a:defRPr sz="1680"/>
            </a:lvl4pPr>
            <a:lvl5pPr marL="1535826" indent="0">
              <a:buNone/>
              <a:defRPr sz="1680"/>
            </a:lvl5pPr>
            <a:lvl6pPr marL="1919783" indent="0">
              <a:buNone/>
              <a:defRPr sz="1680"/>
            </a:lvl6pPr>
            <a:lvl7pPr marL="2303739" indent="0">
              <a:buNone/>
              <a:defRPr sz="1680"/>
            </a:lvl7pPr>
            <a:lvl8pPr marL="2687696" indent="0">
              <a:buNone/>
              <a:defRPr sz="1680"/>
            </a:lvl8pPr>
            <a:lvl9pPr marL="3071652" indent="0">
              <a:buNone/>
              <a:defRPr sz="168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727835"/>
            <a:ext cx="3932237" cy="3201028"/>
          </a:xfrm>
        </p:spPr>
        <p:txBody>
          <a:bodyPr/>
          <a:lstStyle>
            <a:lvl1pPr marL="0" indent="0">
              <a:buNone/>
              <a:defRPr sz="1344"/>
            </a:lvl1pPr>
            <a:lvl2pPr marL="383957" indent="0">
              <a:buNone/>
              <a:defRPr sz="1176"/>
            </a:lvl2pPr>
            <a:lvl3pPr marL="767913" indent="0">
              <a:buNone/>
              <a:defRPr sz="1008"/>
            </a:lvl3pPr>
            <a:lvl4pPr marL="1151870" indent="0">
              <a:buNone/>
              <a:defRPr sz="840"/>
            </a:lvl4pPr>
            <a:lvl5pPr marL="1535826" indent="0">
              <a:buNone/>
              <a:defRPr sz="840"/>
            </a:lvl5pPr>
            <a:lvl6pPr marL="1919783" indent="0">
              <a:buNone/>
              <a:defRPr sz="840"/>
            </a:lvl6pPr>
            <a:lvl7pPr marL="2303739" indent="0">
              <a:buNone/>
              <a:defRPr sz="840"/>
            </a:lvl7pPr>
            <a:lvl8pPr marL="2687696" indent="0">
              <a:buNone/>
              <a:defRPr sz="840"/>
            </a:lvl8pPr>
            <a:lvl9pPr marL="3071652" indent="0">
              <a:buNone/>
              <a:defRPr sz="84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AEAF-23D8-414A-8617-1D00FE3399EF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146C-A191-4EFE-B960-DE4709D20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77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06638"/>
            <a:ext cx="10515600" cy="111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3187"/>
            <a:ext cx="10515600" cy="365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338158"/>
            <a:ext cx="2743200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07AEAF-23D8-414A-8617-1D00FE3399EF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338158"/>
            <a:ext cx="4114800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5338158"/>
            <a:ext cx="2743200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5A146C-A191-4EFE-B960-DE4709D20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70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7913" rtl="0" eaLnBrk="1" latinLnBrk="0" hangingPunct="1">
        <a:lnSpc>
          <a:spcPct val="90000"/>
        </a:lnSpc>
        <a:spcBef>
          <a:spcPct val="0"/>
        </a:spcBef>
        <a:buNone/>
        <a:defRPr sz="3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8" indent="-191978" algn="l" defTabSz="767913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51" kern="1200">
          <a:solidFill>
            <a:schemeClr val="tx1"/>
          </a:solidFill>
          <a:latin typeface="+mn-lt"/>
          <a:ea typeface="+mn-ea"/>
          <a:cs typeface="+mn-cs"/>
        </a:defRPr>
      </a:lvl1pPr>
      <a:lvl2pPr marL="57593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95989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4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72780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11176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49571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879674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26363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3957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791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187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582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1978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3739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769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1652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7;p5">
            <a:extLst>
              <a:ext uri="{FF2B5EF4-FFF2-40B4-BE49-F238E27FC236}">
                <a16:creationId xmlns:a16="http://schemas.microsoft.com/office/drawing/2014/main" id="{947E4AFA-1191-BFAD-04CE-53D6D7DD57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5839"/>
          <a:stretch>
            <a:fillRect/>
          </a:stretch>
        </p:blipFill>
        <p:spPr>
          <a:xfrm>
            <a:off x="0" y="-11751"/>
            <a:ext cx="12190880" cy="577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7C06471-FCC6-5A06-91D4-3EE36CEED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9855" y="1869746"/>
            <a:ext cx="8650912" cy="38929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0D7527A-B77E-2505-945B-3AA18D88E732}"/>
              </a:ext>
            </a:extLst>
          </p:cNvPr>
          <p:cNvSpPr txBox="1"/>
          <p:nvPr/>
        </p:nvSpPr>
        <p:spPr>
          <a:xfrm>
            <a:off x="-203018" y="382254"/>
            <a:ext cx="1195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n w="28575">
                  <a:solidFill>
                    <a:srgbClr val="A4273D"/>
                  </a:solidFill>
                </a:ln>
                <a:solidFill>
                  <a:srgbClr val="D6B161"/>
                </a:solidFill>
                <a:latin typeface="Montserrat Black" panose="00000A00000000000000" pitchFamily="2" charset="0"/>
              </a:rPr>
              <a:t>2º REGISTRO EXANI II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281422-81AE-E972-C009-277A847A0A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57253" y="4560478"/>
            <a:ext cx="2229351" cy="111014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780B235-169A-9AF6-FAEF-FBA9F3AFA7CA}"/>
              </a:ext>
            </a:extLst>
          </p:cNvPr>
          <p:cNvSpPr txBox="1"/>
          <p:nvPr/>
        </p:nvSpPr>
        <p:spPr>
          <a:xfrm>
            <a:off x="6857253" y="2819672"/>
            <a:ext cx="5074597" cy="954107"/>
          </a:xfrm>
          <a:prstGeom prst="rect">
            <a:avLst/>
          </a:prstGeom>
          <a:solidFill>
            <a:srgbClr val="A427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n w="28575">
                  <a:noFill/>
                </a:ln>
                <a:solidFill>
                  <a:srgbClr val="D6B161"/>
                </a:solidFill>
                <a:latin typeface="Montserrat" panose="00000500000000000000" pitchFamily="2" charset="0"/>
              </a:rPr>
              <a:t>Fecha del examen:</a:t>
            </a:r>
          </a:p>
          <a:p>
            <a:pPr algn="ctr"/>
            <a:r>
              <a:rPr lang="es-MX" sz="2800" b="1" dirty="0">
                <a:ln w="28575">
                  <a:noFill/>
                </a:ln>
                <a:solidFill>
                  <a:srgbClr val="D6B161"/>
                </a:solidFill>
                <a:latin typeface="Montserrat Black" panose="00000A00000000000000" pitchFamily="2" charset="0"/>
              </a:rPr>
              <a:t>sábado 09 de agosto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4948B65-495E-7403-7075-EA6E24C590AD}"/>
              </a:ext>
            </a:extLst>
          </p:cNvPr>
          <p:cNvSpPr txBox="1"/>
          <p:nvPr/>
        </p:nvSpPr>
        <p:spPr>
          <a:xfrm>
            <a:off x="1613135" y="1397917"/>
            <a:ext cx="8323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n w="28575">
                  <a:noFill/>
                </a:ln>
                <a:solidFill>
                  <a:srgbClr val="A4273D"/>
                </a:solidFill>
                <a:latin typeface="Montserrat" panose="00000500000000000000" pitchFamily="2" charset="0"/>
              </a:rPr>
              <a:t>Período de registro en línea:</a:t>
            </a:r>
          </a:p>
          <a:p>
            <a:pPr algn="ctr"/>
            <a:r>
              <a:rPr lang="es-MX" sz="2400" b="1" dirty="0">
                <a:ln w="28575">
                  <a:noFill/>
                </a:ln>
                <a:solidFill>
                  <a:srgbClr val="A4273D"/>
                </a:solidFill>
                <a:latin typeface="Montserrat Black" panose="00000A00000000000000" pitchFamily="2" charset="0"/>
              </a:rPr>
              <a:t>Del 03 de junio al 03 de agosto</a:t>
            </a:r>
          </a:p>
        </p:txBody>
      </p:sp>
      <p:pic>
        <p:nvPicPr>
          <p:cNvPr id="11" name="Google Shape;135;p5">
            <a:extLst>
              <a:ext uri="{FF2B5EF4-FFF2-40B4-BE49-F238E27FC236}">
                <a16:creationId xmlns:a16="http://schemas.microsoft.com/office/drawing/2014/main" id="{F963D181-3259-E746-357A-63D996DAC99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4302" y="4827722"/>
            <a:ext cx="2228880" cy="57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ADD8768-6412-2F9F-473D-5FFD3F5E14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11" y="982509"/>
            <a:ext cx="1973108" cy="18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69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27</Words>
  <Application>Microsoft Office PowerPoint</Application>
  <PresentationFormat>Personalizado</PresentationFormat>
  <Paragraphs>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Montserrat</vt:lpstr>
      <vt:lpstr>Montserrat Black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Gaspar Castillo Ocampo</dc:creator>
  <cp:lastModifiedBy>Gaspar Castillo Ocampo</cp:lastModifiedBy>
  <cp:revision>5</cp:revision>
  <dcterms:created xsi:type="dcterms:W3CDTF">2025-03-27T18:18:37Z</dcterms:created>
  <dcterms:modified xsi:type="dcterms:W3CDTF">2025-06-05T02:16:25Z</dcterms:modified>
</cp:coreProperties>
</file>