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 showGuides="1">
      <p:cViewPr varScale="1">
        <p:scale>
          <a:sx n="150" d="100"/>
          <a:sy n="150" d="100"/>
        </p:scale>
        <p:origin x="-10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0567-C897-4C42-AAB7-0CA0D52FDB85}" type="datetimeFigureOut">
              <a:rPr lang="en-US" smtClean="0"/>
              <a:t>12/20/11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7531-389B-A840-A663-54F5E35039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0567-C897-4C42-AAB7-0CA0D52FDB85}" type="datetimeFigureOut">
              <a:rPr lang="en-US" smtClean="0"/>
              <a:t>12/20/11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7531-389B-A840-A663-54F5E35039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0567-C897-4C42-AAB7-0CA0D52FDB85}" type="datetimeFigureOut">
              <a:rPr lang="en-US" smtClean="0"/>
              <a:t>12/20/11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7531-389B-A840-A663-54F5E35039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0567-C897-4C42-AAB7-0CA0D52FDB85}" type="datetimeFigureOut">
              <a:rPr lang="en-US" smtClean="0"/>
              <a:t>12/20/11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7531-389B-A840-A663-54F5E35039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0567-C897-4C42-AAB7-0CA0D52FDB85}" type="datetimeFigureOut">
              <a:rPr lang="en-US" smtClean="0"/>
              <a:t>12/20/11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7531-389B-A840-A663-54F5E35039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0567-C897-4C42-AAB7-0CA0D52FDB85}" type="datetimeFigureOut">
              <a:rPr lang="en-US" smtClean="0"/>
              <a:t>12/20/11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7531-389B-A840-A663-54F5E35039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0567-C897-4C42-AAB7-0CA0D52FDB85}" type="datetimeFigureOut">
              <a:rPr lang="en-US" smtClean="0"/>
              <a:t>12/20/11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7531-389B-A840-A663-54F5E35039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0567-C897-4C42-AAB7-0CA0D52FDB85}" type="datetimeFigureOut">
              <a:rPr lang="en-US" smtClean="0"/>
              <a:t>12/20/11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7531-389B-A840-A663-54F5E35039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0567-C897-4C42-AAB7-0CA0D52FDB85}" type="datetimeFigureOut">
              <a:rPr lang="en-US" smtClean="0"/>
              <a:t>12/20/11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7531-389B-A840-A663-54F5E35039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0567-C897-4C42-AAB7-0CA0D52FDB85}" type="datetimeFigureOut">
              <a:rPr lang="en-US" smtClean="0"/>
              <a:t>12/20/11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7531-389B-A840-A663-54F5E35039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0567-C897-4C42-AAB7-0CA0D52FDB85}" type="datetimeFigureOut">
              <a:rPr lang="en-US" smtClean="0"/>
              <a:t>12/20/11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7531-389B-A840-A663-54F5E35039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50567-C897-4C42-AAB7-0CA0D52FDB85}" type="datetimeFigureOut">
              <a:rPr lang="en-US" smtClean="0"/>
              <a:t>12/20/11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77531-389B-A840-A663-54F5E35039C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dirty="0" err="1" smtClean="0"/>
              <a:t>Nombre</a:t>
            </a:r>
            <a:r>
              <a:rPr lang="en-US" dirty="0" smtClean="0"/>
              <a:t> de la </a:t>
            </a:r>
            <a:r>
              <a:rPr lang="en-US" dirty="0" err="1" smtClean="0"/>
              <a:t>Materia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Carrera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Docete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Nombre</a:t>
            </a:r>
            <a:r>
              <a:rPr lang="en-US" dirty="0" smtClean="0"/>
              <a:t> (</a:t>
            </a:r>
            <a:r>
              <a:rPr lang="en-US" dirty="0" err="1" smtClean="0"/>
              <a:t>s</a:t>
            </a:r>
            <a:r>
              <a:rPr lang="en-US" dirty="0" smtClean="0"/>
              <a:t>) </a:t>
            </a:r>
            <a:r>
              <a:rPr lang="en-US" dirty="0" err="1" smtClean="0"/>
              <a:t>alumnos</a:t>
            </a:r>
            <a:r>
              <a:rPr lang="en-US" dirty="0" smtClean="0"/>
              <a:t>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equipo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Fecha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14</Words>
  <Application>Microsoft Macintosh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Ileana Guzman</dc:creator>
  <cp:lastModifiedBy>Ileana Guzman</cp:lastModifiedBy>
  <cp:revision>13</cp:revision>
  <dcterms:created xsi:type="dcterms:W3CDTF">2011-12-20T16:00:06Z</dcterms:created>
  <dcterms:modified xsi:type="dcterms:W3CDTF">2011-12-20T18:05:39Z</dcterms:modified>
</cp:coreProperties>
</file>